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Новая папка\СЛАЙД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9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479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Новая папка\СЛАЙД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69" y="-29209"/>
            <a:ext cx="9165569" cy="6887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52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Новая папка\СЛАЙД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334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льзователь\Desktop\Новая папка\СЛАЙД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403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Пользователь\Desktop\Новая папка\СЛАЙД 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820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Пользователь\Desktop\Новая папка\СЛАЙД 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083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Пользователь\Desktop\Новая папка\СЛАЙД 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641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Пользователь\Desktop\Новая папка\СЛАЙД 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068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Пользователь\Desktop\Новая папка\СЛАЙД 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056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Пользователь\Desktop\Новая папка\СЛАЙД 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92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Пользователь\Desktop\Новая папка\СЛАЙД 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93" y="-31034"/>
            <a:ext cx="9152993" cy="688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0484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Пользователь\Desktop\Новая папка\СЛАЙД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348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Пользователь\Desktop\Новая папка\СЛАЙД 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183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Пользователь\Desktop\Новая папка\СЛАЙД 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05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Пользователь\Desktop\Новая папка\СЛАЙД 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590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Пользователь\Desktop\Новая папка\СЛАЙД 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7744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Office PowerPoint</Application>
  <PresentationFormat>Экран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4</cp:revision>
  <dcterms:created xsi:type="dcterms:W3CDTF">2021-03-29T04:34:00Z</dcterms:created>
  <dcterms:modified xsi:type="dcterms:W3CDTF">2021-04-01T07:32:27Z</dcterms:modified>
</cp:coreProperties>
</file>